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7" r:id="rId4"/>
    <p:sldId id="268" r:id="rId5"/>
    <p:sldId id="265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áš Moravec" initials="TM" lastIdx="1" clrIdx="0">
    <p:extLst>
      <p:ext uri="{19B8F6BF-5375-455C-9EA6-DF929625EA0E}">
        <p15:presenceInfo xmlns:p15="http://schemas.microsoft.com/office/powerpoint/2012/main" userId="Tomáš Morave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3A5"/>
    <a:srgbClr val="BD6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3" autoAdjust="0"/>
    <p:restoredTop sz="94989" autoAdjust="0"/>
  </p:normalViewPr>
  <p:slideViewPr>
    <p:cSldViewPr snapToGrid="0">
      <p:cViewPr>
        <p:scale>
          <a:sx n="100" d="100"/>
          <a:sy n="100" d="100"/>
        </p:scale>
        <p:origin x="72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C803-EEB1-4072-A3BC-4A2480688A82}" type="datetimeFigureOut">
              <a:rPr lang="en-US" smtClean="0"/>
              <a:pPr/>
              <a:t>1/14/2015</a:t>
            </a:fld>
            <a:endParaRPr lang="en-US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D3F0-2160-4FE6-AE67-F04D802A19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8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baseline="0" noProof="0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8D3F0-2160-4FE6-AE67-F04D802A19D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3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8D3F0-2160-4FE6-AE67-F04D802A19D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2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dirty="0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dirty="0" smtClean="0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dirty="0" smtClean="0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dirty="0" smtClean="0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 dirty="0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7" Type="http://schemas.openxmlformats.org/officeDocument/2006/relationships/image" Target="../media/image6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54955" y="1447799"/>
            <a:ext cx="10328833" cy="3329581"/>
          </a:xfrm>
        </p:spPr>
        <p:txBody>
          <a:bodyPr/>
          <a:lstStyle/>
          <a:p>
            <a:r>
              <a:rPr lang="cs-CZ" dirty="0" smtClean="0"/>
              <a:t>SEMESTRÁLNÍ </a:t>
            </a:r>
            <a:br>
              <a:rPr lang="cs-CZ" dirty="0" smtClean="0"/>
            </a:br>
            <a:r>
              <a:rPr lang="cs-CZ" dirty="0" smtClean="0"/>
              <a:t>PRÁCE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Tomáš Moravec</a:t>
            </a:r>
            <a:endParaRPr lang="cs-CZ" dirty="0"/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1425" y="281579"/>
            <a:ext cx="609600" cy="6096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0375" y="485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000" advClick="0" advTm="21000"/>
    </mc:Choice>
    <mc:Fallback>
      <p:transition spd="slow" advClick="0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56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556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1"/>
      <p:bldP spid="2" grpId="2"/>
      <p:bldP spid="3" grpId="0" build="p"/>
      <p:bldP spid="3" grpId="1" build="p"/>
    </p:bldLst>
  </p:timing>
  <p:extLst>
    <p:ext uri="{E180D4A7-C9FB-4DFB-919C-405C955672EB}">
      <p14:showEvtLst xmlns:p14="http://schemas.microsoft.com/office/powerpoint/2010/main">
        <p14:playEvt time="680" objId="5"/>
        <p14:stopEvt time="5676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sz="1200" dirty="0" smtClean="0"/>
          </a:p>
          <a:p>
            <a:pPr marL="0" indent="0">
              <a:buNone/>
            </a:pPr>
            <a:endParaRPr lang="cs-CZ" sz="1200" dirty="0" smtClean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 smtClean="0"/>
              <a:t>	‚‚Najdi nejdelší </a:t>
            </a:r>
            <a:r>
              <a:rPr lang="cs-CZ" dirty="0"/>
              <a:t>setříděnou podposloupnost a index jejího prvního </a:t>
            </a:r>
            <a:r>
              <a:rPr lang="cs-CZ" dirty="0" smtClean="0"/>
              <a:t>prvku“</a:t>
            </a: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0253" y="4762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4000"/>
    </mc:Choice>
    <mc:Fallback>
      <p:transition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98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2683" y="-1193182"/>
            <a:ext cx="15606433" cy="8778619"/>
          </a:xfrm>
          <a:prstGeom prst="rect">
            <a:avLst/>
          </a:prstGeom>
        </p:spPr>
      </p:pic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6325" y="16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1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2000"/>
    </mc:Choice>
    <mc:Fallback>
      <p:transition advClick="0" advTm="10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82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218329" y="1524000"/>
            <a:ext cx="6831523" cy="4724399"/>
          </a:xfrm>
        </p:spPr>
        <p:txBody>
          <a:bodyPr/>
          <a:lstStyle/>
          <a:p>
            <a:pPr marL="0" indent="0">
              <a:buNone/>
            </a:pPr>
            <a:endParaRPr lang="cs-CZ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 of the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sequence: 8 9 0 1 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Longest part of the sorted is 4</a:t>
            </a:r>
            <a:r>
              <a:rPr lang="cs-CZ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3.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endParaRPr lang="cs-CZ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Enter length of the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Enter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sequence: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0 1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Longest part of the sorted is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cs-C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element</a:t>
            </a:r>
            <a:endParaRPr lang="cs-C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6400" y="438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5000"/>
    </mc:Choice>
    <mc:Fallback>
      <p:transition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2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492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992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cs-CZ" dirty="0" smtClean="0"/>
          </a:p>
          <a:p>
            <a:pPr marL="0" indent="0" algn="ctr">
              <a:buNone/>
            </a:pPr>
            <a:endParaRPr lang="cs-CZ" dirty="0"/>
          </a:p>
          <a:p>
            <a:pPr marL="0" indent="0" algn="ctr">
              <a:buNone/>
            </a:pPr>
            <a:endParaRPr lang="cs-CZ" dirty="0" smtClean="0"/>
          </a:p>
          <a:p>
            <a:pPr marL="0" indent="0" algn="ctr">
              <a:buNone/>
            </a:pPr>
            <a:endParaRPr lang="cs-CZ" dirty="0"/>
          </a:p>
          <a:p>
            <a:pPr marL="0" indent="0" algn="ctr">
              <a:buNone/>
            </a:pPr>
            <a:endParaRPr lang="cs-CZ" dirty="0" smtClean="0"/>
          </a:p>
          <a:p>
            <a:pPr marL="0" indent="0" algn="ctr">
              <a:buNone/>
            </a:pPr>
            <a:endParaRPr lang="cs-CZ" dirty="0"/>
          </a:p>
          <a:p>
            <a:pPr marL="0" indent="0" algn="ctr">
              <a:buNone/>
            </a:pPr>
            <a:endParaRPr lang="cs-CZ" dirty="0" smtClean="0"/>
          </a:p>
          <a:p>
            <a:pPr marL="0" indent="0" algn="ctr">
              <a:buNone/>
            </a:pPr>
            <a:r>
              <a:rPr lang="cs-CZ" sz="4800" dirty="0" smtClean="0"/>
              <a:t>NO ERRORS</a:t>
            </a:r>
            <a:endParaRPr lang="cs-CZ" sz="4800" dirty="0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42" y="922307"/>
            <a:ext cx="5997169" cy="3988681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5900" y="4107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3000"/>
    </mc:Choice>
    <mc:Fallback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964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464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322024" y="1764210"/>
            <a:ext cx="9186805" cy="3329581"/>
          </a:xfrm>
        </p:spPr>
        <p:txBody>
          <a:bodyPr anchor="ctr"/>
          <a:lstStyle/>
          <a:p>
            <a:pPr algn="ctr"/>
            <a:r>
              <a:rPr lang="cs-CZ" dirty="0" smtClean="0"/>
              <a:t>Děkuji</a:t>
            </a:r>
            <a:endParaRPr lang="en-US" dirty="0"/>
          </a:p>
        </p:txBody>
      </p:sp>
      <p:pic>
        <p:nvPicPr>
          <p:cNvPr id="3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63050" y="523875"/>
            <a:ext cx="609600" cy="609600"/>
          </a:xfrm>
          <a:prstGeom prst="rect">
            <a:avLst/>
          </a:prstGeom>
        </p:spPr>
      </p:pic>
      <p:pic>
        <p:nvPicPr>
          <p:cNvPr id="4" name="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9575" y="352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8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18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64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702</TotalTime>
  <Words>15</Words>
  <Application>Microsoft Office PowerPoint</Application>
  <PresentationFormat>Širokoúhlá obrazovka</PresentationFormat>
  <Paragraphs>21</Paragraphs>
  <Slides>6</Slides>
  <Notes>2</Notes>
  <HiddenSlides>0</HiddenSlides>
  <MMClips>8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Courier New</vt:lpstr>
      <vt:lpstr>Wingdings 3</vt:lpstr>
      <vt:lpstr>Ion</vt:lpstr>
      <vt:lpstr>SEMESTRÁLNÍ  PRÁCE</vt:lpstr>
      <vt:lpstr>Prezentace aplikace PowerPoint</vt:lpstr>
      <vt:lpstr>Prezentace aplikace PowerPoint</vt:lpstr>
      <vt:lpstr>Prezentace aplikace PowerPoint</vt:lpstr>
      <vt:lpstr>Prezentace aplikace PowerPoint</vt:lpstr>
      <vt:lpstr>Děkuji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</dc:title>
  <dc:creator>Tomáš Moravec</dc:creator>
  <cp:lastModifiedBy>Tomáš Moravec</cp:lastModifiedBy>
  <cp:revision>92</cp:revision>
  <dcterms:created xsi:type="dcterms:W3CDTF">2014-10-13T17:47:01Z</dcterms:created>
  <dcterms:modified xsi:type="dcterms:W3CDTF">2015-01-14T19:40:00Z</dcterms:modified>
</cp:coreProperties>
</file>